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E2E76ED-E253-4432-B70E-DF00970B482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E4DC42FE-ABE3-4E1D-B8E9-DC1594CF7D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36EFB51-8804-4683-BC04-674CA83776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E662E-0324-4486-A687-0873FCB18195}" type="datetimeFigureOut">
              <a:rPr lang="fr-FR" smtClean="0"/>
              <a:t>13/02/2020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DBB1E44-9006-47C0-A03B-290019D1C5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9823322-0BED-4C6B-9FB1-F3928C6F1D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25C78-293C-44A0-A337-417D50F5AA4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640845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2F53A52-96D8-41E8-B8D1-459ADF5FE6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006327B4-9E51-4B82-AEE8-C9C4B73BB8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C04FBCA-D51B-40C3-BC72-50D31C9E7C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E662E-0324-4486-A687-0873FCB18195}" type="datetimeFigureOut">
              <a:rPr lang="fr-FR" smtClean="0"/>
              <a:t>13/02/2020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E1AEF6F-5174-44A5-8C25-7AD357C036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F79017C-CB81-4186-BFB8-0B7F4FAE7E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25C78-293C-44A0-A337-417D50F5AA4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33348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5ED8A02F-A2C4-49C2-A364-6EC0F71DC6A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2BC283A1-9E8B-48F0-B1A0-C988D3EC393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863AAF8-45EF-4B06-9943-B7B886355B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E662E-0324-4486-A687-0873FCB18195}" type="datetimeFigureOut">
              <a:rPr lang="fr-FR" smtClean="0"/>
              <a:t>13/02/2020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016072C-8495-4F30-89E3-E964D8E5B4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E98C95D-885F-47ED-9118-F5B9B8B443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25C78-293C-44A0-A337-417D50F5AA4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731429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A15C9D5-E140-4F83-8CA6-CAEA8873D8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B87104D-0037-47FA-96B3-DD596E665C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0A657CD-84D5-4F8C-91C1-E9025F027F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E662E-0324-4486-A687-0873FCB18195}" type="datetimeFigureOut">
              <a:rPr lang="fr-FR" smtClean="0"/>
              <a:t>13/02/2020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C2C1325-AAA9-4BA4-962E-2E791275C2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1495D7D-E011-40E4-87A7-E92BB381BA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25C78-293C-44A0-A337-417D50F5AA4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450050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C1209DD-6FBC-4D4D-8BCF-EABD53E993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34270F0-C879-4D43-A2D8-ACA8CE7062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3610317-CCA5-4B47-BC17-794E3A01AC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E662E-0324-4486-A687-0873FCB18195}" type="datetimeFigureOut">
              <a:rPr lang="fr-FR" smtClean="0"/>
              <a:t>13/02/2020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65F0CBE-805D-40B5-AB4B-A33D8C5A82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C737F9B-DEBD-4E75-AB69-7E82029264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25C78-293C-44A0-A337-417D50F5AA4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29151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F387538-73E6-4EB3-AA9B-ADF69FE7A4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27A5CCD-5859-48A9-9798-2298E912185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B465C62B-1459-40FA-BD3C-117ED9873B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053D9F82-B09B-4B96-B393-186621F279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E662E-0324-4486-A687-0873FCB18195}" type="datetimeFigureOut">
              <a:rPr lang="fr-FR" smtClean="0"/>
              <a:t>13/02/2020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B00446DB-FDE2-4D4C-A57C-7EC7251EB3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2C347FDA-F03C-46A3-AE03-CAD12AEE03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25C78-293C-44A0-A337-417D50F5AA4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908438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3898704-2F67-43BC-9F2D-D26B6B2C82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0E6274FA-4AB0-434E-9BCC-DA8CE74AC5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D72BDB6F-0909-4400-BC5B-72CE818D11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AEF0CC94-62EA-4331-AC98-0145D14E093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6414C17B-B74E-49F6-95BE-D96C293E673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9FB36361-5BA7-48AA-A796-338C2FFB8E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E662E-0324-4486-A687-0873FCB18195}" type="datetimeFigureOut">
              <a:rPr lang="fr-FR" smtClean="0"/>
              <a:t>13/02/2020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35685090-7526-4619-9430-35233EBBD9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FB09333B-A355-495C-8D41-65601F452A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25C78-293C-44A0-A337-417D50F5AA4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579144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C76CEFC-C072-48BE-9E0C-6693ED1E46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079E8582-6BDA-4E44-A63F-C042673C80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E662E-0324-4486-A687-0873FCB18195}" type="datetimeFigureOut">
              <a:rPr lang="fr-FR" smtClean="0"/>
              <a:t>13/02/2020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1EB61E8C-180E-4E3F-A8BD-021398D282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CA2E0E24-450A-4193-88CD-07E6430AF0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25C78-293C-44A0-A337-417D50F5AA4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866048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7BA2AF0B-4F82-44C1-B224-8D04EAB488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E662E-0324-4486-A687-0873FCB18195}" type="datetimeFigureOut">
              <a:rPr lang="fr-FR" smtClean="0"/>
              <a:t>13/02/2020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A19833CC-4F81-4A86-9F19-F1AD76C0F5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AEB47DBB-A274-4EED-A70F-2A862CBFDE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25C78-293C-44A0-A337-417D50F5AA4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388464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FD42709-3F79-4D08-9651-564AE1E18D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7E2F541-88AD-411C-8D32-DD66DA640B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9EE6758D-7CD9-4EF6-B588-CCDE8C846E3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A2D49F60-D108-4835-BA0A-26541338F5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E662E-0324-4486-A687-0873FCB18195}" type="datetimeFigureOut">
              <a:rPr lang="fr-FR" smtClean="0"/>
              <a:t>13/02/2020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058725D6-9D4B-4350-813E-DFBCDC4801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DE835B18-D96A-49B5-955E-3E0F1C884A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25C78-293C-44A0-A337-417D50F5AA4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494073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CAB5E96-FD5A-4284-809A-803C779C16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986DF11B-9F70-489F-BEE3-EC4F0D8A023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DA2A3C9B-5DC8-4620-9AA5-AD7677D9CF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1CCC35D5-28FE-41BA-8C18-BFA3642FEC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E662E-0324-4486-A687-0873FCB18195}" type="datetimeFigureOut">
              <a:rPr lang="fr-FR" smtClean="0"/>
              <a:t>13/02/2020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91E0A16B-ADB3-4DD6-ABD5-56AA33BB8B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DA590056-A2C5-49FB-9EEF-50F0B88EB2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25C78-293C-44A0-A337-417D50F5AA4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232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C98B75AB-D20D-4171-98C3-F7A240D3CA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4D287B93-C5A9-4D03-96D8-CFEF058B90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901FCB6-1B36-41CE-B047-EEDA45B77F8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7E662E-0324-4486-A687-0873FCB18195}" type="datetimeFigureOut">
              <a:rPr lang="fr-FR" smtClean="0"/>
              <a:t>13/02/2020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4C668CF-7346-4663-BC8C-284693F2C1C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5176524-0EDE-4BEF-9E84-084C2591B03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125C78-293C-44A0-A337-417D50F5AA4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783025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1E2E3DB-EC0E-452D-A6CE-12BFE8C2834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43069"/>
            <a:ext cx="8823767" cy="682906"/>
          </a:xfrm>
        </p:spPr>
        <p:txBody>
          <a:bodyPr>
            <a:noAutofit/>
          </a:bodyPr>
          <a:lstStyle/>
          <a:p>
            <a:r>
              <a:rPr lang="fr-FR" sz="2800" b="1" dirty="0">
                <a:latin typeface="Comic Sans MS" panose="030F0702030302020204" pitchFamily="66" charset="0"/>
              </a:rPr>
              <a:t>Volumes horaires hebdomadaires de langues étrangères au collège Ronsard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58E66E43-915F-4E86-BE70-6489626BE1DC}"/>
              </a:ext>
            </a:extLst>
          </p:cNvPr>
          <p:cNvSpPr txBox="1"/>
          <p:nvPr/>
        </p:nvSpPr>
        <p:spPr>
          <a:xfrm>
            <a:off x="1643605" y="1627291"/>
            <a:ext cx="2067158" cy="7078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sz="2000" u="sng" dirty="0">
                <a:latin typeface="Comic Sans MS" panose="030F0702030302020204" pitchFamily="66" charset="0"/>
              </a:rPr>
              <a:t>6</a:t>
            </a:r>
            <a:r>
              <a:rPr lang="fr-FR" sz="2000" u="sng" baseline="30000" dirty="0">
                <a:latin typeface="Comic Sans MS" panose="030F0702030302020204" pitchFamily="66" charset="0"/>
              </a:rPr>
              <a:t>ème</a:t>
            </a:r>
            <a:r>
              <a:rPr lang="fr-FR" sz="2000" u="sng" dirty="0">
                <a:latin typeface="Comic Sans MS" panose="030F0702030302020204" pitchFamily="66" charset="0"/>
              </a:rPr>
              <a:t> </a:t>
            </a:r>
            <a:r>
              <a:rPr lang="fr-FR" sz="2000" dirty="0">
                <a:latin typeface="Comic Sans MS" panose="030F0702030302020204" pitchFamily="66" charset="0"/>
              </a:rPr>
              <a:t>: </a:t>
            </a:r>
          </a:p>
          <a:p>
            <a:r>
              <a:rPr lang="fr-FR" sz="2000" dirty="0">
                <a:latin typeface="Comic Sans MS" panose="030F0702030302020204" pitchFamily="66" charset="0"/>
              </a:rPr>
              <a:t>4h d’anglais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E0A43BBE-DCFB-4BAC-A702-5FE86A8A05F1}"/>
              </a:ext>
            </a:extLst>
          </p:cNvPr>
          <p:cNvSpPr txBox="1"/>
          <p:nvPr/>
        </p:nvSpPr>
        <p:spPr>
          <a:xfrm>
            <a:off x="6877783" y="1636583"/>
            <a:ext cx="3811929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sz="2000" u="sng" dirty="0">
                <a:latin typeface="Comic Sans MS" panose="030F0702030302020204" pitchFamily="66" charset="0"/>
              </a:rPr>
              <a:t>5</a:t>
            </a:r>
            <a:r>
              <a:rPr lang="fr-FR" sz="2000" u="sng" baseline="30000" dirty="0">
                <a:latin typeface="Comic Sans MS" panose="030F0702030302020204" pitchFamily="66" charset="0"/>
              </a:rPr>
              <a:t>ème</a:t>
            </a:r>
            <a:r>
              <a:rPr lang="fr-FR" sz="2000" u="sng" dirty="0">
                <a:latin typeface="Comic Sans MS" panose="030F0702030302020204" pitchFamily="66" charset="0"/>
              </a:rPr>
              <a:t>, 4</a:t>
            </a:r>
            <a:r>
              <a:rPr lang="fr-FR" sz="2000" u="sng" baseline="30000" dirty="0">
                <a:latin typeface="Comic Sans MS" panose="030F0702030302020204" pitchFamily="66" charset="0"/>
              </a:rPr>
              <a:t>ème</a:t>
            </a:r>
            <a:r>
              <a:rPr lang="fr-FR" sz="2000" u="sng" dirty="0">
                <a:latin typeface="Comic Sans MS" panose="030F0702030302020204" pitchFamily="66" charset="0"/>
              </a:rPr>
              <a:t> et 3</a:t>
            </a:r>
            <a:r>
              <a:rPr lang="fr-FR" sz="2000" u="sng" baseline="30000" dirty="0">
                <a:latin typeface="Comic Sans MS" panose="030F0702030302020204" pitchFamily="66" charset="0"/>
              </a:rPr>
              <a:t>ème</a:t>
            </a:r>
            <a:r>
              <a:rPr lang="fr-FR" sz="2000" u="sng" dirty="0">
                <a:latin typeface="Comic Sans MS" panose="030F0702030302020204" pitchFamily="66" charset="0"/>
              </a:rPr>
              <a:t> </a:t>
            </a:r>
            <a:r>
              <a:rPr lang="fr-FR" sz="2000" dirty="0">
                <a:latin typeface="Comic Sans MS" panose="030F0702030302020204" pitchFamily="66" charset="0"/>
              </a:rPr>
              <a:t>:</a:t>
            </a:r>
          </a:p>
          <a:p>
            <a:r>
              <a:rPr lang="fr-FR" sz="2000" dirty="0">
                <a:latin typeface="Comic Sans MS" panose="030F0702030302020204" pitchFamily="66" charset="0"/>
              </a:rPr>
              <a:t>3h d’anglais + 2h30 d’espagnol </a:t>
            </a:r>
          </a:p>
          <a:p>
            <a:r>
              <a:rPr lang="fr-FR" sz="2000" dirty="0">
                <a:latin typeface="Comic Sans MS" panose="030F0702030302020204" pitchFamily="66" charset="0"/>
              </a:rPr>
              <a:t>= 5h30 de langues étrangères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E5CF6AB5-AD18-49B8-9FCE-A19F77CF9907}"/>
              </a:ext>
            </a:extLst>
          </p:cNvPr>
          <p:cNvSpPr txBox="1"/>
          <p:nvPr/>
        </p:nvSpPr>
        <p:spPr>
          <a:xfrm>
            <a:off x="255181" y="4202346"/>
            <a:ext cx="4438354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sz="2000" u="sng" dirty="0">
                <a:latin typeface="Comic Sans MS" panose="030F0702030302020204" pitchFamily="66" charset="0"/>
              </a:rPr>
              <a:t>6</a:t>
            </a:r>
            <a:r>
              <a:rPr lang="fr-FR" sz="2000" u="sng" baseline="30000" dirty="0">
                <a:latin typeface="Comic Sans MS" panose="030F0702030302020204" pitchFamily="66" charset="0"/>
              </a:rPr>
              <a:t>ème</a:t>
            </a:r>
            <a:r>
              <a:rPr lang="fr-FR" sz="2000" u="sng" dirty="0">
                <a:latin typeface="Comic Sans MS" panose="030F0702030302020204" pitchFamily="66" charset="0"/>
              </a:rPr>
              <a:t> bilangue </a:t>
            </a:r>
            <a:r>
              <a:rPr lang="fr-FR" sz="2000" dirty="0">
                <a:latin typeface="Comic Sans MS" panose="030F0702030302020204" pitchFamily="66" charset="0"/>
              </a:rPr>
              <a:t>: </a:t>
            </a:r>
          </a:p>
          <a:p>
            <a:r>
              <a:rPr lang="fr-FR" sz="2000" dirty="0">
                <a:latin typeface="Comic Sans MS" panose="030F0702030302020204" pitchFamily="66" charset="0"/>
              </a:rPr>
              <a:t>4h d’anglais + 2h d’allemand ou d’italien = 6h de langues étrangères</a:t>
            </a: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80D59FA2-53B3-48AC-98C6-2590EA46072C}"/>
              </a:ext>
            </a:extLst>
          </p:cNvPr>
          <p:cNvSpPr txBox="1"/>
          <p:nvPr/>
        </p:nvSpPr>
        <p:spPr>
          <a:xfrm>
            <a:off x="6736465" y="4202346"/>
            <a:ext cx="4094567" cy="132343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sz="2000" u="sng" dirty="0">
                <a:latin typeface="Comic Sans MS" panose="030F0702030302020204" pitchFamily="66" charset="0"/>
              </a:rPr>
              <a:t>5</a:t>
            </a:r>
            <a:r>
              <a:rPr lang="fr-FR" sz="2000" u="sng" baseline="30000" dirty="0">
                <a:latin typeface="Comic Sans MS" panose="030F0702030302020204" pitchFamily="66" charset="0"/>
              </a:rPr>
              <a:t>ème</a:t>
            </a:r>
            <a:r>
              <a:rPr lang="fr-FR" sz="2000" u="sng" dirty="0">
                <a:latin typeface="Comic Sans MS" panose="030F0702030302020204" pitchFamily="66" charset="0"/>
              </a:rPr>
              <a:t>, 4</a:t>
            </a:r>
            <a:r>
              <a:rPr lang="fr-FR" sz="2000" u="sng" baseline="30000" dirty="0">
                <a:latin typeface="Comic Sans MS" panose="030F0702030302020204" pitchFamily="66" charset="0"/>
              </a:rPr>
              <a:t>ème</a:t>
            </a:r>
            <a:r>
              <a:rPr lang="fr-FR" sz="2000" u="sng" dirty="0">
                <a:latin typeface="Comic Sans MS" panose="030F0702030302020204" pitchFamily="66" charset="0"/>
              </a:rPr>
              <a:t> et 3</a:t>
            </a:r>
            <a:r>
              <a:rPr lang="fr-FR" sz="2000" u="sng" baseline="30000" dirty="0">
                <a:latin typeface="Comic Sans MS" panose="030F0702030302020204" pitchFamily="66" charset="0"/>
              </a:rPr>
              <a:t>ème</a:t>
            </a:r>
            <a:r>
              <a:rPr lang="fr-FR" sz="2000" u="sng" dirty="0">
                <a:latin typeface="Comic Sans MS" panose="030F0702030302020204" pitchFamily="66" charset="0"/>
              </a:rPr>
              <a:t> </a:t>
            </a:r>
            <a:r>
              <a:rPr lang="fr-FR" sz="2000" dirty="0">
                <a:latin typeface="Comic Sans MS" panose="030F0702030302020204" pitchFamily="66" charset="0"/>
              </a:rPr>
              <a:t>:</a:t>
            </a:r>
          </a:p>
          <a:p>
            <a:r>
              <a:rPr lang="fr-FR" sz="2000" dirty="0">
                <a:latin typeface="Comic Sans MS" panose="030F0702030302020204" pitchFamily="66" charset="0"/>
              </a:rPr>
              <a:t>3h d’anglais + 2h30 d’allemand ou d’italien  (langue choisie en 6</a:t>
            </a:r>
            <a:r>
              <a:rPr lang="fr-FR" sz="2000" baseline="30000" dirty="0">
                <a:latin typeface="Comic Sans MS" panose="030F0702030302020204" pitchFamily="66" charset="0"/>
              </a:rPr>
              <a:t>ème</a:t>
            </a:r>
            <a:r>
              <a:rPr lang="fr-FR" sz="2000" dirty="0">
                <a:latin typeface="Comic Sans MS" panose="030F0702030302020204" pitchFamily="66" charset="0"/>
              </a:rPr>
              <a:t> ) </a:t>
            </a:r>
          </a:p>
          <a:p>
            <a:r>
              <a:rPr lang="fr-FR" sz="2000" dirty="0">
                <a:latin typeface="Comic Sans MS" panose="030F0702030302020204" pitchFamily="66" charset="0"/>
              </a:rPr>
              <a:t>=</a:t>
            </a:r>
            <a:r>
              <a:rPr lang="fr-FR" sz="2000" baseline="30000" dirty="0">
                <a:latin typeface="Comic Sans MS" panose="030F0702030302020204" pitchFamily="66" charset="0"/>
              </a:rPr>
              <a:t>  </a:t>
            </a:r>
            <a:r>
              <a:rPr lang="fr-FR" sz="2000" dirty="0">
                <a:latin typeface="Comic Sans MS" panose="030F0702030302020204" pitchFamily="66" charset="0"/>
              </a:rPr>
              <a:t> 5h30 de langues étrangères</a:t>
            </a:r>
          </a:p>
        </p:txBody>
      </p:sp>
      <p:sp>
        <p:nvSpPr>
          <p:cNvPr id="19" name="Flèche : droite 18">
            <a:extLst>
              <a:ext uri="{FF2B5EF4-FFF2-40B4-BE49-F238E27FC236}">
                <a16:creationId xmlns:a16="http://schemas.microsoft.com/office/drawing/2014/main" id="{6EEED98C-AA38-44D9-9E71-D9847B6CD56C}"/>
              </a:ext>
            </a:extLst>
          </p:cNvPr>
          <p:cNvSpPr/>
          <p:nvPr/>
        </p:nvSpPr>
        <p:spPr>
          <a:xfrm>
            <a:off x="3987210" y="1699321"/>
            <a:ext cx="2604976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Flèche : droite 19">
            <a:extLst>
              <a:ext uri="{FF2B5EF4-FFF2-40B4-BE49-F238E27FC236}">
                <a16:creationId xmlns:a16="http://schemas.microsoft.com/office/drawing/2014/main" id="{6C2588ED-B489-4B9B-B170-EC63BE5FF94F}"/>
              </a:ext>
            </a:extLst>
          </p:cNvPr>
          <p:cNvSpPr/>
          <p:nvPr/>
        </p:nvSpPr>
        <p:spPr>
          <a:xfrm>
            <a:off x="4837814" y="4202346"/>
            <a:ext cx="1754372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ZoneTexte 20">
            <a:extLst>
              <a:ext uri="{FF2B5EF4-FFF2-40B4-BE49-F238E27FC236}">
                <a16:creationId xmlns:a16="http://schemas.microsoft.com/office/drawing/2014/main" id="{299BCC35-3755-4026-9EC2-5157BFBBF0B6}"/>
              </a:ext>
            </a:extLst>
          </p:cNvPr>
          <p:cNvSpPr txBox="1"/>
          <p:nvPr/>
        </p:nvSpPr>
        <p:spPr>
          <a:xfrm>
            <a:off x="5192233" y="2859621"/>
            <a:ext cx="9037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/>
              <a:t>ou</a:t>
            </a:r>
          </a:p>
        </p:txBody>
      </p:sp>
      <p:pic>
        <p:nvPicPr>
          <p:cNvPr id="9" name="Image 8">
            <a:extLst>
              <a:ext uri="{FF2B5EF4-FFF2-40B4-BE49-F238E27FC236}">
                <a16:creationId xmlns:a16="http://schemas.microsoft.com/office/drawing/2014/main" id="{BCFF79C1-4F4B-41FD-83E1-49ACCBE04A6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1330" y="874167"/>
            <a:ext cx="729946" cy="729946"/>
          </a:xfrm>
          <a:prstGeom prst="rect">
            <a:avLst/>
          </a:prstGeom>
        </p:spPr>
      </p:pic>
      <p:pic>
        <p:nvPicPr>
          <p:cNvPr id="15" name="Image 14">
            <a:extLst>
              <a:ext uri="{FF2B5EF4-FFF2-40B4-BE49-F238E27FC236}">
                <a16:creationId xmlns:a16="http://schemas.microsoft.com/office/drawing/2014/main" id="{9DB80DEF-7BC0-4110-B848-15779564101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3497" y="897344"/>
            <a:ext cx="729946" cy="729946"/>
          </a:xfrm>
          <a:prstGeom prst="rect">
            <a:avLst/>
          </a:prstGeom>
        </p:spPr>
      </p:pic>
      <p:pic>
        <p:nvPicPr>
          <p:cNvPr id="16" name="Image 15">
            <a:extLst>
              <a:ext uri="{FF2B5EF4-FFF2-40B4-BE49-F238E27FC236}">
                <a16:creationId xmlns:a16="http://schemas.microsoft.com/office/drawing/2014/main" id="{271539D9-113B-4E55-A4DE-9669DB83E94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689" y="3473420"/>
            <a:ext cx="729946" cy="729946"/>
          </a:xfrm>
          <a:prstGeom prst="rect">
            <a:avLst/>
          </a:prstGeom>
        </p:spPr>
      </p:pic>
      <p:pic>
        <p:nvPicPr>
          <p:cNvPr id="17" name="Image 16">
            <a:extLst>
              <a:ext uri="{FF2B5EF4-FFF2-40B4-BE49-F238E27FC236}">
                <a16:creationId xmlns:a16="http://schemas.microsoft.com/office/drawing/2014/main" id="{07B321D0-25A1-4A39-AC4D-40FE7227326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8984" y="3467795"/>
            <a:ext cx="729946" cy="729946"/>
          </a:xfrm>
          <a:prstGeom prst="rect">
            <a:avLst/>
          </a:prstGeom>
        </p:spPr>
      </p:pic>
      <p:pic>
        <p:nvPicPr>
          <p:cNvPr id="22" name="Image 21">
            <a:extLst>
              <a:ext uri="{FF2B5EF4-FFF2-40B4-BE49-F238E27FC236}">
                <a16:creationId xmlns:a16="http://schemas.microsoft.com/office/drawing/2014/main" id="{ACA76E43-55BC-4165-9850-39FC00A5989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44832" y="885755"/>
            <a:ext cx="827439" cy="753123"/>
          </a:xfrm>
          <a:prstGeom prst="rect">
            <a:avLst/>
          </a:prstGeom>
        </p:spPr>
      </p:pic>
      <p:pic>
        <p:nvPicPr>
          <p:cNvPr id="26" name="Image 25">
            <a:extLst>
              <a:ext uri="{FF2B5EF4-FFF2-40B4-BE49-F238E27FC236}">
                <a16:creationId xmlns:a16="http://schemas.microsoft.com/office/drawing/2014/main" id="{EF954CB8-6152-4F8D-9D6C-97F4C7F8662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7627" y="3408379"/>
            <a:ext cx="771188" cy="771188"/>
          </a:xfrm>
          <a:prstGeom prst="rect">
            <a:avLst/>
          </a:prstGeom>
        </p:spPr>
      </p:pic>
      <p:pic>
        <p:nvPicPr>
          <p:cNvPr id="27" name="Image 26">
            <a:extLst>
              <a:ext uri="{FF2B5EF4-FFF2-40B4-BE49-F238E27FC236}">
                <a16:creationId xmlns:a16="http://schemas.microsoft.com/office/drawing/2014/main" id="{EB3491F5-BEEF-40A4-B99E-713E51A8F93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78961" y="3402058"/>
            <a:ext cx="784653" cy="784653"/>
          </a:xfrm>
          <a:prstGeom prst="rect">
            <a:avLst/>
          </a:prstGeom>
        </p:spPr>
      </p:pic>
      <p:pic>
        <p:nvPicPr>
          <p:cNvPr id="30" name="Image 29">
            <a:extLst>
              <a:ext uri="{FF2B5EF4-FFF2-40B4-BE49-F238E27FC236}">
                <a16:creationId xmlns:a16="http://schemas.microsoft.com/office/drawing/2014/main" id="{9742A1F4-B047-4953-9725-9CD30D882A2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5703" y="3402058"/>
            <a:ext cx="797986" cy="797986"/>
          </a:xfrm>
          <a:prstGeom prst="rect">
            <a:avLst/>
          </a:prstGeom>
        </p:spPr>
      </p:pic>
      <p:pic>
        <p:nvPicPr>
          <p:cNvPr id="31" name="Image 30">
            <a:extLst>
              <a:ext uri="{FF2B5EF4-FFF2-40B4-BE49-F238E27FC236}">
                <a16:creationId xmlns:a16="http://schemas.microsoft.com/office/drawing/2014/main" id="{113824F2-94AA-4135-848C-167A72A6DE4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82426" y="3388725"/>
            <a:ext cx="797986" cy="7979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488103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</TotalTime>
  <Words>69</Words>
  <Application>Microsoft Office PowerPoint</Application>
  <PresentationFormat>Grand écran</PresentationFormat>
  <Paragraphs>12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Comic Sans MS</vt:lpstr>
      <vt:lpstr>Thème Office</vt:lpstr>
      <vt:lpstr>Volumes horaires hebdomadaires de langues étrangères au collège Ronsard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Volumes horaires hebdomadaires de langue étrangère au collège</dc:title>
  <dc:creator>seb</dc:creator>
  <cp:lastModifiedBy>seb</cp:lastModifiedBy>
  <cp:revision>16</cp:revision>
  <dcterms:created xsi:type="dcterms:W3CDTF">2019-12-10T16:25:08Z</dcterms:created>
  <dcterms:modified xsi:type="dcterms:W3CDTF">2020-02-13T09:08:19Z</dcterms:modified>
</cp:coreProperties>
</file>