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2E76ED-E253-4432-B70E-DF00970B4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DC42FE-ABE3-4E1D-B8E9-DC1594CF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6EFB51-8804-4683-BC04-674CA837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BB1E44-9006-47C0-A03B-290019D1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823322-0BED-4C6B-9FB1-F3928C6F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08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53A52-96D8-41E8-B8D1-459ADF5FE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6327B4-9E51-4B82-AEE8-C9C4B73BB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04FBCA-D51B-40C3-BC72-50D31C9E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AEF6F-5174-44A5-8C25-7AD357C0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79017C-CB81-4186-BFB8-0B7F4FAE7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34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ED8A02F-A2C4-49C2-A364-6EC0F71DC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C283A1-9E8B-48F0-B1A0-C988D3EC3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63AAF8-45EF-4B06-9943-B7B886355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16072C-8495-4F30-89E3-E964D8E5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98C95D-885F-47ED-9118-F5B9B8B4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4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5C9D5-E140-4F83-8CA6-CAEA8873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87104D-0037-47FA-96B3-DD596E665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A657CD-84D5-4F8C-91C1-E9025F02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2C1325-AAA9-4BA4-962E-2E791275C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495D7D-E011-40E4-87A7-E92BB381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00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209DD-6FBC-4D4D-8BCF-EABD53E99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4270F0-C879-4D43-A2D8-ACA8CE706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610317-CCA5-4B47-BC17-794E3A01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5F0CBE-805D-40B5-AB4B-A33D8C5A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737F9B-DEBD-4E75-AB69-7E820292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1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87538-73E6-4EB3-AA9B-ADF69FE7A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7A5CCD-5859-48A9-9798-2298E9121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65C62B-1459-40FA-BD3C-117ED9873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3D9F82-B09B-4B96-B393-186621F2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0446DB-FDE2-4D4C-A57C-7EC7251EB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347FDA-F03C-46A3-AE03-CAD12AEE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84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898704-2F67-43BC-9F2D-D26B6B2C8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6274FA-4AB0-434E-9BCC-DA8CE74AC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2BDB6F-0909-4400-BC5B-72CE818D1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F0CC94-62EA-4331-AC98-0145D14E0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414C17B-B74E-49F6-95BE-D96C293E6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B36361-5BA7-48AA-A796-338C2FFB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5685090-7526-4619-9430-35233EBB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B09333B-A355-495C-8D41-65601F45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1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6CEFC-C072-48BE-9E0C-6693ED1E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79E8582-6BDA-4E44-A63F-C042673C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B61E8C-180E-4E3F-A8BD-021398D28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2E0E24-450A-4193-88CD-07E6430A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60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A2AF0B-4F82-44C1-B224-8D04EAB48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9833CC-4F81-4A86-9F19-F1AD76C0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B47DBB-A274-4EED-A70F-2A862CBF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84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42709-3F79-4D08-9651-564AE1E18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E2F541-88AD-411C-8D32-DD66DA640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E6758D-7CD9-4EF6-B588-CCDE8C846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D49F60-D108-4835-BA0A-26541338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8725D6-9D4B-4350-813E-DFBCDC48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835B18-D96A-49B5-955E-3E0F1C884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40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B5E96-FD5A-4284-809A-803C779C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6DF11B-9F70-489F-BEE3-EC4F0D8A0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2A3C9B-5DC8-4620-9AA5-AD7677D9C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CC35D5-28FE-41BA-8C18-BFA3642FE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E0A16B-ADB3-4DD6-ABD5-56AA33BB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590056-A2C5-49FB-9EEF-50F0B88E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98B75AB-D20D-4171-98C3-F7A240D3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287B93-C5A9-4D03-96D8-CFEF058B9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01FCB6-1B36-41CE-B047-EEDA45B77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662E-0324-4486-A687-0873FCB18195}" type="datetimeFigureOut">
              <a:rPr lang="fr-FR" smtClean="0"/>
              <a:t>13/02/2020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C668CF-7346-4663-BC8C-284693F2C1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176524-0EDE-4BEF-9E84-084C2591B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30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E2E3DB-EC0E-452D-A6CE-12BFE8C28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069"/>
            <a:ext cx="8823767" cy="682906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Comic Sans MS" panose="030F0702030302020204" pitchFamily="66" charset="0"/>
              </a:rPr>
              <a:t>Volumes horaires hebdomadaires de langues étrangères au collège Ronsard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8E66E43-915F-4E86-BE70-6489626BE1DC}"/>
              </a:ext>
            </a:extLst>
          </p:cNvPr>
          <p:cNvSpPr txBox="1"/>
          <p:nvPr/>
        </p:nvSpPr>
        <p:spPr>
          <a:xfrm>
            <a:off x="1643605" y="1627291"/>
            <a:ext cx="206715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u="sng" dirty="0">
                <a:latin typeface="Comic Sans MS" panose="030F0702030302020204" pitchFamily="66" charset="0"/>
              </a:rPr>
              <a:t>6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 </a:t>
            </a:r>
            <a:r>
              <a:rPr lang="fr-FR" sz="2000" dirty="0">
                <a:latin typeface="Comic Sans MS" panose="030F0702030302020204" pitchFamily="66" charset="0"/>
              </a:rPr>
              <a:t>: 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4h d’anglais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A43BBE-DCFB-4BAC-A702-5FE86A8A05F1}"/>
              </a:ext>
            </a:extLst>
          </p:cNvPr>
          <p:cNvSpPr txBox="1"/>
          <p:nvPr/>
        </p:nvSpPr>
        <p:spPr>
          <a:xfrm>
            <a:off x="6877783" y="1636583"/>
            <a:ext cx="381192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u="sng" dirty="0">
                <a:latin typeface="Comic Sans MS" panose="030F0702030302020204" pitchFamily="66" charset="0"/>
              </a:rPr>
              <a:t>5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, 4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 et 3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 </a:t>
            </a:r>
            <a:r>
              <a:rPr lang="fr-FR" sz="2000" dirty="0">
                <a:latin typeface="Comic Sans MS" panose="030F0702030302020204" pitchFamily="66" charset="0"/>
              </a:rPr>
              <a:t>: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3h d’anglais + 2h30 d’espagnol 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= 5h30 de langues étrangères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5CF6AB5-AD18-49B8-9FCE-A19F77CF9907}"/>
              </a:ext>
            </a:extLst>
          </p:cNvPr>
          <p:cNvSpPr txBox="1"/>
          <p:nvPr/>
        </p:nvSpPr>
        <p:spPr>
          <a:xfrm>
            <a:off x="255181" y="4202346"/>
            <a:ext cx="44383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u="sng" dirty="0">
                <a:latin typeface="Comic Sans MS" panose="030F0702030302020204" pitchFamily="66" charset="0"/>
              </a:rPr>
              <a:t>6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 bilangue </a:t>
            </a:r>
            <a:r>
              <a:rPr lang="fr-FR" sz="2000" dirty="0">
                <a:latin typeface="Comic Sans MS" panose="030F0702030302020204" pitchFamily="66" charset="0"/>
              </a:rPr>
              <a:t>: 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4h d’anglais + 2h d’allemand ou d’italien = 6h de langues étrangères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0D59FA2-53B3-48AC-98C6-2590EA46072C}"/>
              </a:ext>
            </a:extLst>
          </p:cNvPr>
          <p:cNvSpPr txBox="1"/>
          <p:nvPr/>
        </p:nvSpPr>
        <p:spPr>
          <a:xfrm>
            <a:off x="6736465" y="4202346"/>
            <a:ext cx="409456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u="sng" dirty="0">
                <a:latin typeface="Comic Sans MS" panose="030F0702030302020204" pitchFamily="66" charset="0"/>
              </a:rPr>
              <a:t>5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, 4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 et 3</a:t>
            </a:r>
            <a:r>
              <a:rPr lang="fr-FR" sz="2000" u="sng" baseline="30000" dirty="0">
                <a:latin typeface="Comic Sans MS" panose="030F0702030302020204" pitchFamily="66" charset="0"/>
              </a:rPr>
              <a:t>ème</a:t>
            </a:r>
            <a:r>
              <a:rPr lang="fr-FR" sz="2000" u="sng" dirty="0">
                <a:latin typeface="Comic Sans MS" panose="030F0702030302020204" pitchFamily="66" charset="0"/>
              </a:rPr>
              <a:t> </a:t>
            </a:r>
            <a:r>
              <a:rPr lang="fr-FR" sz="2000" dirty="0">
                <a:latin typeface="Comic Sans MS" panose="030F0702030302020204" pitchFamily="66" charset="0"/>
              </a:rPr>
              <a:t>: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3h d’anglais + 2h30 d’allemand ou d’italien  (langue choisie en 6</a:t>
            </a:r>
            <a:r>
              <a:rPr lang="fr-FR" sz="2000" baseline="30000" dirty="0">
                <a:latin typeface="Comic Sans MS" panose="030F0702030302020204" pitchFamily="66" charset="0"/>
              </a:rPr>
              <a:t>ème</a:t>
            </a:r>
            <a:r>
              <a:rPr lang="fr-FR" sz="2000" dirty="0">
                <a:latin typeface="Comic Sans MS" panose="030F0702030302020204" pitchFamily="66" charset="0"/>
              </a:rPr>
              <a:t> ) </a:t>
            </a:r>
          </a:p>
          <a:p>
            <a:r>
              <a:rPr lang="fr-FR" sz="2000" dirty="0">
                <a:latin typeface="Comic Sans MS" panose="030F0702030302020204" pitchFamily="66" charset="0"/>
              </a:rPr>
              <a:t>=</a:t>
            </a:r>
            <a:r>
              <a:rPr lang="fr-FR" sz="2000" baseline="30000" dirty="0">
                <a:latin typeface="Comic Sans MS" panose="030F0702030302020204" pitchFamily="66" charset="0"/>
              </a:rPr>
              <a:t>  </a:t>
            </a:r>
            <a:r>
              <a:rPr lang="fr-FR" sz="2000" dirty="0">
                <a:latin typeface="Comic Sans MS" panose="030F0702030302020204" pitchFamily="66" charset="0"/>
              </a:rPr>
              <a:t> 5h30 de langues étrangères</a:t>
            </a:r>
          </a:p>
        </p:txBody>
      </p:sp>
      <p:sp>
        <p:nvSpPr>
          <p:cNvPr id="19" name="Flèche : droite 18">
            <a:extLst>
              <a:ext uri="{FF2B5EF4-FFF2-40B4-BE49-F238E27FC236}">
                <a16:creationId xmlns:a16="http://schemas.microsoft.com/office/drawing/2014/main" id="{6EEED98C-AA38-44D9-9E71-D9847B6CD56C}"/>
              </a:ext>
            </a:extLst>
          </p:cNvPr>
          <p:cNvSpPr/>
          <p:nvPr/>
        </p:nvSpPr>
        <p:spPr>
          <a:xfrm>
            <a:off x="3987210" y="1699321"/>
            <a:ext cx="26049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6C2588ED-B489-4B9B-B170-EC63BE5FF94F}"/>
              </a:ext>
            </a:extLst>
          </p:cNvPr>
          <p:cNvSpPr/>
          <p:nvPr/>
        </p:nvSpPr>
        <p:spPr>
          <a:xfrm>
            <a:off x="4837814" y="4202346"/>
            <a:ext cx="17543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99BCC35-3755-4026-9EC2-5157BFBBF0B6}"/>
              </a:ext>
            </a:extLst>
          </p:cNvPr>
          <p:cNvSpPr txBox="1"/>
          <p:nvPr/>
        </p:nvSpPr>
        <p:spPr>
          <a:xfrm>
            <a:off x="5192233" y="2859621"/>
            <a:ext cx="903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ou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CFF79C1-4F4B-41FD-83E1-49ACCBE04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30" y="874167"/>
            <a:ext cx="729946" cy="72994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9DB80DEF-7BC0-4110-B848-157795641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497" y="897344"/>
            <a:ext cx="729946" cy="729946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271539D9-113B-4E55-A4DE-9669DB83E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89" y="3473420"/>
            <a:ext cx="729946" cy="72994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07B321D0-25A1-4A39-AC4D-40FE72273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984" y="3467795"/>
            <a:ext cx="729946" cy="729946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ACA76E43-55BC-4165-9850-39FC00A59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4832" y="885755"/>
            <a:ext cx="827439" cy="753123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F954CB8-6152-4F8D-9D6C-97F4C7F866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627" y="3408379"/>
            <a:ext cx="771188" cy="771188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EB3491F5-BEEF-40A4-B99E-713E51A8F9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61" y="3402058"/>
            <a:ext cx="784653" cy="784653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742A1F4-B047-4953-9725-9CD30D882A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703" y="3402058"/>
            <a:ext cx="797986" cy="797986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113824F2-94AA-4135-848C-167A72A6DE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2426" y="3388725"/>
            <a:ext cx="797986" cy="79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881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69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Volumes horaires hebdomadaires de langues étrangères au collège Ronsard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Volumes horaires hebdomadaires de langue étrangère au collège</dc:title>
  <dc:creator>seb</dc:creator>
  <cp:lastModifiedBy>seb</cp:lastModifiedBy>
  <cp:revision>16</cp:revision>
  <dcterms:created xsi:type="dcterms:W3CDTF">2019-12-10T16:25:08Z</dcterms:created>
  <dcterms:modified xsi:type="dcterms:W3CDTF">2020-02-13T09:08:19Z</dcterms:modified>
</cp:coreProperties>
</file>